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48282"/>
            <a:ext cx="8791575" cy="171347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dirty="0" smtClean="0">
                <a:solidFill>
                  <a:schemeClr val="bg1"/>
                </a:solidFill>
              </a:rPr>
              <a:t>19 февраля, В рамках месячника военно-патриотического  воспитания, Отряд юнармейцев провели </a:t>
            </a:r>
            <a:r>
              <a:rPr lang="ru-RU" sz="1600" dirty="0" err="1" smtClean="0">
                <a:solidFill>
                  <a:schemeClr val="bg1"/>
                </a:solidFill>
              </a:rPr>
              <a:t>квест</a:t>
            </a:r>
            <a:r>
              <a:rPr lang="ru-RU" sz="1600" dirty="0" smtClean="0">
                <a:solidFill>
                  <a:schemeClr val="bg1"/>
                </a:solidFill>
              </a:rPr>
              <a:t>-игру среди учащихся 4-х классов. Для прохождения </a:t>
            </a:r>
            <a:r>
              <a:rPr lang="ru-RU" sz="1600" dirty="0" err="1" smtClean="0">
                <a:solidFill>
                  <a:schemeClr val="bg1"/>
                </a:solidFill>
              </a:rPr>
              <a:t>квеста</a:t>
            </a:r>
            <a:r>
              <a:rPr lang="ru-RU" sz="1600" dirty="0" smtClean="0">
                <a:solidFill>
                  <a:schemeClr val="bg1"/>
                </a:solidFill>
              </a:rPr>
              <a:t> нужно было разгадать хитроумные загадки на военную тематику,  Быть внимательными к деталям, Логическим элементам. Дети должны были совместить одно с другим и получить ключ, Который откроет доступ у следующей загадке. </a:t>
            </a:r>
            <a:r>
              <a:rPr lang="ru-RU" sz="1600" dirty="0" err="1" smtClean="0">
                <a:solidFill>
                  <a:schemeClr val="bg1"/>
                </a:solidFill>
              </a:rPr>
              <a:t>Квест</a:t>
            </a:r>
            <a:r>
              <a:rPr lang="ru-RU" sz="1600" dirty="0" smtClean="0">
                <a:solidFill>
                  <a:schemeClr val="bg1"/>
                </a:solidFill>
              </a:rPr>
              <a:t> очень понравился детям. Очень весело провели время.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1927654"/>
            <a:ext cx="8791575" cy="47614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Фирдаус Ахтямовна\Downloads\IMG-20210220-WA00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504" y="4660478"/>
            <a:ext cx="2524125" cy="1892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Фирдаус Ахтямовна\Downloads\IMG-20210220-WA000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4" y="1861752"/>
            <a:ext cx="1921510" cy="256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Фирдаус Ахтямовна\Downloads\IMG-20210220-WA001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018" y="4660478"/>
            <a:ext cx="2466975" cy="1849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4C9~1\AppData\Local\Temp\Rar$DIa0.144\IMG-20210220-WA001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889" y="1848914"/>
            <a:ext cx="27432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Фирдаус Ахтямовна\Downloads\IMG-20210220-WA0006 (1)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316" y="3262183"/>
            <a:ext cx="2533650" cy="1899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61853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17</TotalTime>
  <Words>66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Tw Cen MT</vt:lpstr>
      <vt:lpstr>Контур</vt:lpstr>
      <vt:lpstr>19 февраля, В рамках месячника военно-патриотического  воспитания, Отряд юнармейцев провели квест-игру среди учащихся 4-х классов. Для прохождения квеста нужно было разгадать хитроумные загадки на военную тематику,  Быть внимательными к деталям, Логическим элементам. Дети должны были совместить одно с другим и получить ключ, Который откроет доступ у следующей загадке. Квест очень понравился детям. Очень весело провели время.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 февраля, В рамках месячника военно-патриотического  воспитания, Отряд юнармейцев провели квест-игру среди учащихся 4-х классов. Для прохождения квеста нужно было разгадат</dc:title>
  <dc:creator>Фирдаус Ахтямовна</dc:creator>
  <cp:lastModifiedBy>Фирдаус Ахтямовна</cp:lastModifiedBy>
  <cp:revision>2</cp:revision>
  <dcterms:created xsi:type="dcterms:W3CDTF">2021-02-24T10:23:20Z</dcterms:created>
  <dcterms:modified xsi:type="dcterms:W3CDTF">2021-02-24T10:40:22Z</dcterms:modified>
</cp:coreProperties>
</file>